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780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944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243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247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490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784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396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106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529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927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23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5F99-5188-4564-B005-195B8B62D13F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9EEA-3FB0-4E18-AEB1-AB2B3827B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826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5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256490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أبواب مفتوحة على الجامعة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2958533" cy="20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67944" y="465487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29، 30 و 31 مارس 2016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32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أجنحة الطابق الأول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21119" y="1655690"/>
            <a:ext cx="15121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والتكنولوجيا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15916" y="2598338"/>
            <a:ext cx="15121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الرياضيات </a:t>
            </a: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الاعلام الآلي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034" y="2620837"/>
            <a:ext cx="207170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تسيير التقنيات الحضرية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64188" y="2598337"/>
            <a:ext cx="15121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علوم المادة</a:t>
            </a: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فيزياء، كيمياء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1686676"/>
            <a:ext cx="207170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علوم الطبيعة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والحياة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54790" y="3645024"/>
            <a:ext cx="15121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الطاقات </a:t>
            </a: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المتجددة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15916" y="3636521"/>
            <a:ext cx="15121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</a:t>
            </a: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الزراعية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034" y="3645023"/>
            <a:ext cx="207170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علوم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الــــــــــــري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00430" y="1428736"/>
            <a:ext cx="221457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الاقتصادية </a:t>
            </a: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والعلوم التجارية </a:t>
            </a: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علوم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التسيير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42622" y="5435932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ابن الهيثم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83768" y="5429264"/>
            <a:ext cx="187391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الإعلام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الآلي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6084004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 النواة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59832" y="4725144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 الطالبة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0034" y="4725144"/>
            <a:ext cx="205574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 علوم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الأرض الكون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15916" y="6156012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Supernova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31640" y="6084004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Bernoulli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20272" y="4971205"/>
            <a:ext cx="151216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 </a:t>
            </a: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الطاقات المتجددة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74704" y="4509120"/>
            <a:ext cx="151216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الخدمات الجامعية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88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أجنحة الطابق الثاني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9299" y="2080351"/>
            <a:ext cx="151216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الحقوق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والعلوم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السياسية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DSP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35625" y="4475584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ركن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اللغات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71800" y="2975664"/>
            <a:ext cx="151216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مركز التعليم المكثف للغات</a:t>
            </a:r>
          </a:p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4048" y="1655692"/>
            <a:ext cx="151216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الانسانية </a:t>
            </a:r>
          </a:p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والاجتماعية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15815" y="1655693"/>
            <a:ext cx="1547869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تقنيات النشاطات البدنية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والرياضية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2336471"/>
            <a:ext cx="15121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اللغات الأجنبية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15202" y="4509120"/>
            <a:ext cx="151216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آفاق المستقبل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56076" y="2975664"/>
            <a:ext cx="151216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اللغة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والأدب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العربي</a:t>
            </a:r>
          </a:p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24809" y="4685296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اللغات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49640" y="5516293"/>
            <a:ext cx="222255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نادي اللغة الانجليزية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43042" y="5527952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Club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88856" y="5589240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Aperture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2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197768"/>
            <a:ext cx="5328592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زيارات ميدانية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D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يوميا كل ساعة من 10:00 إلى 13:00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51520" y="2226112"/>
            <a:ext cx="2350714" cy="1562928"/>
            <a:chOff x="323528" y="1866072"/>
            <a:chExt cx="2088232" cy="1562928"/>
          </a:xfrm>
        </p:grpSpPr>
        <p:pic>
          <p:nvPicPr>
            <p:cNvPr id="3077" name="Picture 5" descr="C:\Users\DR.CHALA\Desktop\visi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77634"/>
              <a:ext cx="2068488" cy="1551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396957" y="1866072"/>
              <a:ext cx="201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المركز السمعي البصري</a:t>
              </a:r>
              <a:endPara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809913" y="2420888"/>
            <a:ext cx="2698191" cy="1800200"/>
            <a:chOff x="2771800" y="2492896"/>
            <a:chExt cx="2698191" cy="1800200"/>
          </a:xfrm>
        </p:grpSpPr>
        <p:pic>
          <p:nvPicPr>
            <p:cNvPr id="3079" name="Picture 7" descr="C:\Users\DR.CHALA\Desktop\CEI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92896"/>
              <a:ext cx="2698191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236001" y="2492896"/>
              <a:ext cx="2201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مركز التعليم المكثف للغات</a:t>
              </a:r>
              <a:endPara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899592" y="341175"/>
            <a:ext cx="2518455" cy="1728192"/>
            <a:chOff x="2555776" y="332656"/>
            <a:chExt cx="2518455" cy="1728192"/>
          </a:xfrm>
        </p:grpSpPr>
        <p:pic>
          <p:nvPicPr>
            <p:cNvPr id="3076" name="Picture 4" descr="C:\Users\DR.CHALA\Desktop\auditorium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32656"/>
              <a:ext cx="2448272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2872420" y="332656"/>
              <a:ext cx="2201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قاعة المحاضرات الكبرى</a:t>
              </a:r>
              <a:endPara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778474" y="1628362"/>
            <a:ext cx="2998787" cy="1872646"/>
            <a:chOff x="5778474" y="1628362"/>
            <a:chExt cx="2998787" cy="187264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474" y="1642045"/>
              <a:ext cx="2998787" cy="1858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575450" y="1628362"/>
              <a:ext cx="2201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قاعة المحاضرات الكبرى</a:t>
              </a: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55576" y="4522365"/>
            <a:ext cx="3019572" cy="1858963"/>
            <a:chOff x="853133" y="4437112"/>
            <a:chExt cx="3019572" cy="185896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133" y="4437112"/>
              <a:ext cx="2998787" cy="1858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1670894" y="4437112"/>
              <a:ext cx="2201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القاعة متعددة الرياضات</a:t>
              </a: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32040" y="4482057"/>
            <a:ext cx="3395513" cy="1899271"/>
            <a:chOff x="5220072" y="4338041"/>
            <a:chExt cx="3395513" cy="1899271"/>
          </a:xfrm>
        </p:grpSpPr>
        <p:pic>
          <p:nvPicPr>
            <p:cNvPr id="3078" name="Picture 6" descr="C:\Users\DR.CHALA\Desktop\2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338041"/>
              <a:ext cx="3395513" cy="189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6176961" y="4338041"/>
              <a:ext cx="2201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مخبر الطاقات المتجددة</a:t>
              </a: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0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برنامج يوم الثلاثاء 29 مارس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0506415"/>
              </p:ext>
            </p:extLst>
          </p:nvPr>
        </p:nvGraphicFramePr>
        <p:xfrm>
          <a:off x="395536" y="2698968"/>
          <a:ext cx="8526962" cy="24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27"/>
                <a:gridCol w="2016442"/>
                <a:gridCol w="1849755"/>
                <a:gridCol w="271413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2800" dirty="0" smtClean="0"/>
                        <a:t>المكان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800" dirty="0" smtClean="0"/>
                        <a:t>الإشراف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800" dirty="0" smtClean="0"/>
                        <a:t>التوقيت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800" dirty="0" smtClean="0"/>
                        <a:t>النشاط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المكتبة المركزية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السيد والي الولاية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09:00</a:t>
                      </a:r>
                      <a:endParaRPr lang="fr-F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الافتتاح الرسمي للتظاهرة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قاعة المحاضرات الكبرى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الدكتور جابر </a:t>
                      </a:r>
                    </a:p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نصر الدين 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11:00 – 12:00 </a:t>
                      </a:r>
                      <a:endParaRPr lang="fr-F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ميادين التكوين، الفروع</a:t>
                      </a:r>
                    </a:p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والتخصصات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قاعة المحاضرات الكبرى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الدكتور   </a:t>
                      </a:r>
                    </a:p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زكريا بن الصغير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13:00 – 14:00</a:t>
                      </a:r>
                      <a:endParaRPr lang="fr-F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التقويم </a:t>
                      </a:r>
                      <a:r>
                        <a:rPr lang="ar-DZ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والإنتقال</a:t>
                      </a:r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في نظام </a:t>
                      </a:r>
                      <a:r>
                        <a:rPr lang="ar-DZ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</a:t>
                      </a:r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.م.د.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الجامعة المركزية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كل ساعة ابتداء من 11:00</a:t>
                      </a:r>
                      <a:endParaRPr lang="fr-F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زيارات ميدانية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26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pPr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برنامج يوم الأربعاء 30 مارس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6333702"/>
              </p:ext>
            </p:extLst>
          </p:nvPr>
        </p:nvGraphicFramePr>
        <p:xfrm>
          <a:off x="71406" y="2712680"/>
          <a:ext cx="896448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821"/>
                <a:gridCol w="2354865"/>
                <a:gridCol w="2087855"/>
                <a:gridCol w="251894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800" dirty="0" smtClean="0"/>
                        <a:t>المكان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dirty="0" smtClean="0"/>
                        <a:t>إشراف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dirty="0" smtClean="0"/>
                        <a:t>التوقيت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dirty="0" smtClean="0"/>
                        <a:t>عنوان المحاضرة</a:t>
                      </a:r>
                      <a:endParaRPr lang="fr-F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قاعة المحاضرات الكبرى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الدكتور </a:t>
                      </a:r>
                    </a:p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علي بجاوي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10:00 – 11:00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أسباب </a:t>
                      </a: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ومقومات </a:t>
                      </a:r>
                    </a:p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التفوق</a:t>
                      </a:r>
                      <a:r>
                        <a:rPr lang="ar-DZ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DZ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الدراسي 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قاعة المحاضرات الكبرى</a:t>
                      </a:r>
                      <a:endParaRPr lang="fr-FR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الأستاذ </a:t>
                      </a:r>
                    </a:p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رياض بن </a:t>
                      </a:r>
                      <a:r>
                        <a:rPr lang="ar-DZ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صوشة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11:00 – 12:00 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الذاكرة </a:t>
                      </a: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والتفوق </a:t>
                      </a: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الدراسي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الجامعة المركزية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كل ساعة ابتداء من </a:t>
                      </a: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10:00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زيارات ميدانية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79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برنامج يوم الخميس 31 مارس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4992772"/>
              </p:ext>
            </p:extLst>
          </p:nvPr>
        </p:nvGraphicFramePr>
        <p:xfrm>
          <a:off x="251520" y="2712680"/>
          <a:ext cx="871296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27"/>
                <a:gridCol w="1946627"/>
                <a:gridCol w="2371442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800" dirty="0" smtClean="0"/>
                        <a:t>المكان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dirty="0" smtClean="0"/>
                        <a:t>إشراف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dirty="0" smtClean="0"/>
                        <a:t>التوقيت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dirty="0" smtClean="0"/>
                        <a:t>عنوان المحاضرة</a:t>
                      </a:r>
                      <a:endParaRPr lang="fr-F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قاعة المحاضرات الكبرى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الدكتور </a:t>
                      </a:r>
                    </a:p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عبد الواحد</a:t>
                      </a:r>
                      <a:r>
                        <a:rPr lang="ar-DZ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شالة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10:00 – 11:00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جامعة بسكرة </a:t>
                      </a:r>
                    </a:p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تميز و آفاق واعدة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قاعة المحاضرات الكبرى</a:t>
                      </a:r>
                      <a:endParaRPr lang="fr-FR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الأستاذ</a:t>
                      </a:r>
                    </a:p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عبد الله </a:t>
                      </a:r>
                      <a:r>
                        <a:rPr lang="ar-DZ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زوزو</a:t>
                      </a: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11:00 – 12:00 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قراءة في القانون الداخلي للجامعة</a:t>
                      </a:r>
                      <a:endParaRPr lang="fr-FR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الجامعة المركزية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كل ساعة ابتداء من </a:t>
                      </a:r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10:00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زيارات ميدانية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82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283</Words>
  <Application>Microsoft Office PowerPoint</Application>
  <PresentationFormat>Affichage à l'écran (4:3)</PresentationFormat>
  <Paragraphs>121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أجنحة الطابق الأول</vt:lpstr>
      <vt:lpstr>أجنحة الطابق الثاني</vt:lpstr>
      <vt:lpstr>زيارات ميدانية يوميا كل ساعة من 10:00 إلى 13:00 </vt:lpstr>
      <vt:lpstr>برنامج يوم الثلاثاء 29 مارس </vt:lpstr>
      <vt:lpstr>برنامج يوم الأربعاء 30 مارس </vt:lpstr>
      <vt:lpstr>برنامج يوم الخميس 31 مارس</vt:lpstr>
    </vt:vector>
  </TitlesOfParts>
  <Company>ASN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ASN</dc:creator>
  <cp:lastModifiedBy>RABIE</cp:lastModifiedBy>
  <cp:revision>22</cp:revision>
  <dcterms:created xsi:type="dcterms:W3CDTF">2016-03-26T07:51:12Z</dcterms:created>
  <dcterms:modified xsi:type="dcterms:W3CDTF">2016-03-28T18:05:11Z</dcterms:modified>
</cp:coreProperties>
</file>